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6" d="100"/>
          <a:sy n="106" d="100"/>
        </p:scale>
        <p:origin x="42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06178962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№123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994158947"/>
              </p:ext>
            </p:extLst>
          </p:nvPr>
        </p:nvGraphicFramePr>
        <p:xfrm>
          <a:off x="5046663" y="6353363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0208" y="364698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03 мая 2026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438" y="90737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мая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03 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04 мая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П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облачность, без осадков. Ветер северный, северо-восточный 7-12 м/с. Температура воздуха ночью 5-7, днем 18-20 тепла. </a:t>
            </a:r>
          </a:p>
          <a:p>
            <a:pPr lvl="0"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05 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04 мая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облачность,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северо-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2-7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3-5 тепла. </a:t>
            </a:r>
          </a:p>
          <a:p>
            <a:pPr lvl="0" indent="1778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25122" y="331027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2" name="TextBox 13">
            <a:extLst>
              <a:ext uri="{FF2B5EF4-FFF2-40B4-BE49-F238E27FC236}">
                <a16:creationId xmlns:a16="http://schemas.microsoft.com/office/drawing/2014/main" id="{ED047B5D-E27C-DA97-957C-B40948385535}"/>
              </a:ext>
            </a:extLst>
          </p:cNvPr>
          <p:cNvSpPr txBox="1"/>
          <p:nvPr/>
        </p:nvSpPr>
        <p:spPr>
          <a:xfrm>
            <a:off x="5025727" y="2234894"/>
            <a:ext cx="4706548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мая метеорологические условия будут способствовать рассеиванию загрязняющих веществ в атмосфере города, ночью 05 мая накоплению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E517AD11-F90E-9B69-C26B-F70337BBB2E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0716571"/>
              </p:ext>
            </p:extLst>
          </p:nvPr>
        </p:nvGraphicFramePr>
        <p:xfrm>
          <a:off x="5041211" y="4232505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0,837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2920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0,584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1,565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1,550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83741568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/ Акылбаева М.М.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442286110"/>
              </p:ext>
            </p:extLst>
          </p:nvPr>
        </p:nvGraphicFramePr>
        <p:xfrm>
          <a:off x="5017539" y="515772"/>
          <a:ext cx="4713890" cy="77502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 ≤ Р &lt; 0,10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21807</TotalTime>
  <Words>634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4301</cp:revision>
  <cp:lastPrinted>2021-07-01T03:56:27Z</cp:lastPrinted>
  <dcterms:created xsi:type="dcterms:W3CDTF">2018-03-27T06:03:00Z</dcterms:created>
  <dcterms:modified xsi:type="dcterms:W3CDTF">2026-05-03T06:57:40Z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